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58" r:id="rId4"/>
    <p:sldId id="264" r:id="rId5"/>
    <p:sldId id="265" r:id="rId6"/>
    <p:sldId id="274" r:id="rId7"/>
    <p:sldId id="283" r:id="rId8"/>
    <p:sldId id="275" r:id="rId9"/>
    <p:sldId id="285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>
      <p:cViewPr varScale="1">
        <p:scale>
          <a:sx n="103" d="100"/>
          <a:sy n="103" d="100"/>
        </p:scale>
        <p:origin x="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6B4F-CACE-3F4A-BCFD-296B90BC84E7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E10B-FC17-6641-87A1-AC9ED0F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7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90A8A-A7CC-B04E-B663-607C9485A54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B7D3AD-41A5-9748-85D8-0C9BEFCB200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4A247-BD2F-43A6-B48C-55F8BAD60684}" type="datetimeFigureOut">
              <a:rPr lang="en-US" smtClean="0"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2815-E115-4C4D-BB58-DCECE788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nbeetle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848600" cy="22098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Bean Beetles as a Model System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Bean Beetle Microbiome Project</a:t>
            </a:r>
            <a:br>
              <a:rPr lang="en-US" sz="3600" dirty="0"/>
            </a:br>
            <a:r>
              <a:rPr lang="en-US" sz="3600" dirty="0"/>
              <a:t>2019 Workshop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823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06116"/>
            <a:ext cx="81534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Containment and Disposal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5AC10-74BA-BB41-885F-3CC7E7C28B16}"/>
              </a:ext>
            </a:extLst>
          </p:cNvPr>
          <p:cNvSpPr txBox="1"/>
          <p:nvPr/>
        </p:nvSpPr>
        <p:spPr>
          <a:xfrm>
            <a:off x="914400" y="1752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Bean beetles are agricultural pests</a:t>
            </a:r>
          </a:p>
          <a:p>
            <a:r>
              <a:rPr lang="en-US" sz="3200" dirty="0"/>
              <a:t>	Do not release to environment</a:t>
            </a:r>
          </a:p>
          <a:p>
            <a:r>
              <a:rPr lang="en-US" sz="3200" dirty="0"/>
              <a:t>	Do let let students take culture out 		of laboratory containment</a:t>
            </a:r>
          </a:p>
          <a:p>
            <a:endParaRPr lang="en-US" sz="3200" dirty="0"/>
          </a:p>
          <a:p>
            <a:r>
              <a:rPr lang="en-US" sz="3200" dirty="0"/>
              <a:t>Disposal</a:t>
            </a:r>
          </a:p>
          <a:p>
            <a:r>
              <a:rPr lang="en-US" sz="3200" dirty="0"/>
              <a:t>	Freeze at -20°C for 72 hours (3 days)</a:t>
            </a:r>
          </a:p>
          <a:p>
            <a:r>
              <a:rPr lang="en-US" sz="3200" dirty="0"/>
              <a:t>	double bag</a:t>
            </a:r>
          </a:p>
          <a:p>
            <a:r>
              <a:rPr lang="en-US" sz="3200" dirty="0"/>
              <a:t>	dispose as food waste</a:t>
            </a:r>
          </a:p>
        </p:txBody>
      </p:sp>
    </p:spTree>
    <p:extLst>
      <p:ext uri="{BB962C8B-B14F-4D97-AF65-F5344CB8AC3E}">
        <p14:creationId xmlns:p14="http://schemas.microsoft.com/office/powerpoint/2010/main" val="135553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547211CC-D62F-324E-B7FA-2A19D9F8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Resources for Faculty at</a:t>
            </a:r>
            <a:br>
              <a:rPr lang="en-US" altLang="en-US" dirty="0"/>
            </a:br>
            <a:r>
              <a:rPr lang="en-US" altLang="en-US" dirty="0">
                <a:hlinkClick r:id="rId2"/>
              </a:rPr>
              <a:t>www.beanbeetles.org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52B5A3C1-A2C4-A740-ABFD-1AEA98A33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514600"/>
            <a:ext cx="5334000" cy="3048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dirty="0"/>
              <a:t>Bean Beetle Handbook</a:t>
            </a:r>
          </a:p>
          <a:p>
            <a:pPr>
              <a:buNone/>
            </a:pPr>
            <a:r>
              <a:rPr lang="en-US" altLang="en-US" dirty="0"/>
              <a:t>Tested Laboratory Protocols</a:t>
            </a:r>
          </a:p>
          <a:p>
            <a:pPr>
              <a:buFontTx/>
              <a:buNone/>
            </a:pPr>
            <a:r>
              <a:rPr lang="en-US" altLang="en-US" dirty="0"/>
              <a:t>Bibliography</a:t>
            </a:r>
          </a:p>
          <a:p>
            <a:pPr>
              <a:buFontTx/>
              <a:buNone/>
            </a:pPr>
            <a:r>
              <a:rPr lang="en-US" altLang="en-US" dirty="0"/>
              <a:t>Microbiome Protocols</a:t>
            </a:r>
          </a:p>
          <a:p>
            <a:pPr>
              <a:buFontTx/>
              <a:buNone/>
            </a:pPr>
            <a:r>
              <a:rPr lang="en-US" altLang="en-US" dirty="0"/>
              <a:t>Microbiome Databases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4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Bean Beetles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</a:br>
            <a:r>
              <a: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</a:rPr>
              <a:t>Callosobruchus maculatus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746389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male on BE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2514600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243" y="446078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Tropical species</a:t>
            </a:r>
          </a:p>
          <a:p>
            <a:r>
              <a:rPr lang="en-US" sz="3600" dirty="0"/>
              <a:t>Temperate zone invasion</a:t>
            </a:r>
          </a:p>
        </p:txBody>
      </p:sp>
    </p:spTree>
    <p:extLst>
      <p:ext uri="{BB962C8B-B14F-4D97-AF65-F5344CB8AC3E}">
        <p14:creationId xmlns:p14="http://schemas.microsoft.com/office/powerpoint/2010/main" val="288316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Bean Beetle Life Cycle</a:t>
            </a:r>
          </a:p>
        </p:txBody>
      </p:sp>
      <p:pic>
        <p:nvPicPr>
          <p:cNvPr id="5" name="Picture 2" descr="old and new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4237182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arva in mung be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8" y="4191462"/>
            <a:ext cx="3288699" cy="21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0" y="1600201"/>
            <a:ext cx="3305179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81600" y="1524000"/>
            <a:ext cx="3179157" cy="225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7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4912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1"/>
          <a:stretch/>
        </p:blipFill>
        <p:spPr bwMode="auto">
          <a:xfrm>
            <a:off x="2819400" y="914400"/>
            <a:ext cx="6105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024606"/>
              </p:ext>
            </p:extLst>
          </p:nvPr>
        </p:nvGraphicFramePr>
        <p:xfrm>
          <a:off x="228600" y="9144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Document" r:id="rId4" imgW="1397000" imgH="1384300" progId="Word.Document.8">
                  <p:embed/>
                </p:oleObj>
              </mc:Choice>
              <mc:Fallback>
                <p:oleObj name="Document" r:id="rId4" imgW="1397000" imgH="1384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78663"/>
              </p:ext>
            </p:extLst>
          </p:nvPr>
        </p:nvGraphicFramePr>
        <p:xfrm>
          <a:off x="6596473" y="3962400"/>
          <a:ext cx="2307633" cy="230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Document" r:id="rId6" imgW="1473200" imgH="1473200" progId="Word.Document.8">
                  <p:embed/>
                </p:oleObj>
              </mc:Choice>
              <mc:Fallback>
                <p:oleObj name="Document" r:id="rId6" imgW="1473200" imgH="147320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473" y="3962400"/>
                        <a:ext cx="2307633" cy="2307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28294" y="3915506"/>
            <a:ext cx="2725612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17870"/>
            <a:ext cx="3128046" cy="2078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0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001000" cy="3810000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Bean beetles get all their nutrition from the host bean.</a:t>
            </a: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br>
              <a:rPr lang="en-US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Adult bean beetles do not feed.</a:t>
            </a:r>
          </a:p>
        </p:txBody>
      </p:sp>
    </p:spTree>
    <p:extLst>
      <p:ext uri="{BB962C8B-B14F-4D97-AF65-F5344CB8AC3E}">
        <p14:creationId xmlns:p14="http://schemas.microsoft.com/office/powerpoint/2010/main" val="60603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020330"/>
            <a:ext cx="8153400" cy="3886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Dried beans: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Blackeye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Mung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Adzuki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Pigeon peas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Hyacinth bean</a:t>
            </a:r>
            <a:br>
              <a:rPr lang="en-US" sz="36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+mn-lt"/>
                <a:ea typeface="ＭＳ Ｐゴシック" charset="0"/>
                <a:cs typeface="ＭＳ Ｐゴシック" charset="0"/>
              </a:rPr>
              <a:t>	Chickpeas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0A4A9-AEB6-6E43-96DB-382C2975257C}"/>
              </a:ext>
            </a:extLst>
          </p:cNvPr>
          <p:cNvSpPr txBox="1"/>
          <p:nvPr/>
        </p:nvSpPr>
        <p:spPr>
          <a:xfrm>
            <a:off x="2667000" y="6096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Culture Methods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7C2E1-5850-744B-97A6-0E8D48602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020330"/>
            <a:ext cx="488605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8153400" cy="541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Life cycle (egg to adult emergence) time 3-5 weeks depending on host and temperature.</a:t>
            </a:r>
          </a:p>
        </p:txBody>
      </p:sp>
    </p:spTree>
    <p:extLst>
      <p:ext uri="{BB962C8B-B14F-4D97-AF65-F5344CB8AC3E}">
        <p14:creationId xmlns:p14="http://schemas.microsoft.com/office/powerpoint/2010/main" val="118751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42672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Sex Identification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468A6-5297-A947-8BC6-BE6C3BD5D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4940396" cy="3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80</Words>
  <Application>Microsoft Macintosh PowerPoint</Application>
  <PresentationFormat>On-screen Show (4:3)</PresentationFormat>
  <Paragraphs>30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Document</vt:lpstr>
      <vt:lpstr>Bean Beetles as a Model System   Bean Beetle Microbiome Project 2019 Workshop </vt:lpstr>
      <vt:lpstr>Resources for Faculty at www.beanbeetles.org </vt:lpstr>
      <vt:lpstr>PowerPoint Presentation</vt:lpstr>
      <vt:lpstr>Bean Beetle Life Cycle</vt:lpstr>
      <vt:lpstr>PowerPoint Presentation</vt:lpstr>
      <vt:lpstr>Bean beetles get all their nutrition from the host bean.  Adult bean beetles do not feed.</vt:lpstr>
      <vt:lpstr>Dried beans:  Blackeye peas  Mung bean  Adzuki bean  Pigeon peas  Hyacinth bean  Chickpeas</vt:lpstr>
      <vt:lpstr>Life cycle (egg to adult emergence) time 3-5 weeks depending on host and temperature.</vt:lpstr>
      <vt:lpstr>Sex Identification</vt:lpstr>
      <vt:lpstr>Containment and Disposal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Pheromone Detection in Bean Beetles</dc:title>
  <dc:creator>Wolf</dc:creator>
  <cp:lastModifiedBy>Blumer, Lawrence</cp:lastModifiedBy>
  <cp:revision>54</cp:revision>
  <dcterms:created xsi:type="dcterms:W3CDTF">2014-12-10T18:37:06Z</dcterms:created>
  <dcterms:modified xsi:type="dcterms:W3CDTF">2019-05-17T15:37:39Z</dcterms:modified>
</cp:coreProperties>
</file>